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EA63A-240A-4FF1-A2B9-A42B2B58248D}" type="datetimeFigureOut">
              <a:rPr lang="en-GB" smtClean="0"/>
              <a:t>07/11/2011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3AE4B-E1FD-459E-8657-E446E4C416C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lyst-network.com/article.php?art_id=1087" TargetMode="External"/><Relationship Id="rId2" Type="http://schemas.openxmlformats.org/officeDocument/2006/relationships/hyperlink" Target="http://wiki.answers.com/Q/What_caused_the_September_11_attack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k.news.yahoo.com/ten-interesting-facts-you-probably-didn&#8217;t-know-about-9-11.html" TargetMode="External"/><Relationship Id="rId4" Type="http://schemas.openxmlformats.org/officeDocument/2006/relationships/hyperlink" Target="http://wiki.answers.com/Q/How_did_September_11_affect_the_worl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3808" y="2204864"/>
            <a:ext cx="7772400" cy="1470025"/>
          </a:xfrm>
        </p:spPr>
        <p:txBody>
          <a:bodyPr/>
          <a:lstStyle/>
          <a:p>
            <a:r>
              <a:rPr lang="en-GB" dirty="0" smtClean="0"/>
              <a:t>9/11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7904" y="3717032"/>
            <a:ext cx="6400800" cy="1752600"/>
          </a:xfrm>
        </p:spPr>
        <p:txBody>
          <a:bodyPr/>
          <a:lstStyle/>
          <a:p>
            <a:r>
              <a:rPr lang="en-GB" dirty="0" smtClean="0"/>
              <a:t>Kate Harrison</a:t>
            </a:r>
            <a:endParaRPr lang="en-GB" dirty="0"/>
          </a:p>
        </p:txBody>
      </p:sp>
      <p:pic>
        <p:nvPicPr>
          <p:cNvPr id="18434" name="Picture 2" descr="http://blogs.sundaymercury.net/weirdscience/Twin-T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35162"/>
            <a:ext cx="5270514" cy="4522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du.glogster.com/media/5/19/19/2/19190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171824"/>
            <a:ext cx="3838575" cy="36861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9/11?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9/11 stands for September 11. </a:t>
            </a:r>
          </a:p>
          <a:p>
            <a:r>
              <a:rPr lang="en-GB" dirty="0" smtClean="0"/>
              <a:t>9/11 happened on September 11</a:t>
            </a:r>
            <a:r>
              <a:rPr lang="en-GB" baseline="30000" dirty="0" smtClean="0"/>
              <a:t>th</a:t>
            </a:r>
            <a:r>
              <a:rPr lang="en-GB" dirty="0" smtClean="0"/>
              <a:t> 2001.</a:t>
            </a:r>
          </a:p>
          <a:p>
            <a:r>
              <a:rPr lang="en-GB" dirty="0" smtClean="0"/>
              <a:t>The 9/11 was a group of terrorists taking control over two commercial airlines and purposely crashing them into the twin towers of the world trade center.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caused the 9/11?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Mostly citizens of Saudi Arabia were involved in the 9/11. So the citizens where thought to be members off Al </a:t>
            </a:r>
            <a:r>
              <a:rPr lang="en-GB" dirty="0" err="1" smtClean="0"/>
              <a:t>Queada</a:t>
            </a:r>
            <a:r>
              <a:rPr lang="en-GB" dirty="0" smtClean="0"/>
              <a:t>, led by Osama Bin Laden. </a:t>
            </a:r>
            <a:endParaRPr lang="en-GB" dirty="0"/>
          </a:p>
        </p:txBody>
      </p:sp>
      <p:pic>
        <p:nvPicPr>
          <p:cNvPr id="2050" name="Picture 2" descr="http://themoderatevoice.com/wordpress-engine/files/2011/06/ayman_al_zawahiri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56992"/>
            <a:ext cx="386715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did it affect the world?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affected America and the world because it was a huge attack, and exposed the lack of security protecting America. </a:t>
            </a:r>
          </a:p>
          <a:p>
            <a:r>
              <a:rPr lang="en-GB" dirty="0" smtClean="0"/>
              <a:t>Also because it made Osama Bin Laden a notable terrorist. 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6146" name="Picture 2" descr="http://a.abcnews.com/images/International/ap_osama_bin_laden_2_ll_110502_w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800195"/>
            <a:ext cx="5436096" cy="3057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could have been done?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prevent the 9/11 they could have had strategy and learnt from some previous smaller bombings to protect themselves some more. </a:t>
            </a:r>
          </a:p>
          <a:p>
            <a:endParaRPr lang="en-GB" dirty="0"/>
          </a:p>
        </p:txBody>
      </p:sp>
      <p:pic>
        <p:nvPicPr>
          <p:cNvPr id="5122" name="Picture 2" descr="http://media.tumblr.com/tumblr_lh3e7x2lAe1qdya3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561" y="3068960"/>
            <a:ext cx="4556439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.bp.blogspot.com/_et58dIwfcks/TLjE04CeIJI/AAAAAAAAAuI/eRYkB84ipbw/s1600/450px-Red_exclamation_mark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276872"/>
            <a:ext cx="4286250" cy="42862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facts about the 9/11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took 99 days to completely stop the fires. </a:t>
            </a:r>
          </a:p>
          <a:p>
            <a:r>
              <a:rPr lang="en-GB" dirty="0" smtClean="0"/>
              <a:t>A third skyscraper fell down. </a:t>
            </a:r>
          </a:p>
          <a:p>
            <a:r>
              <a:rPr lang="en-GB" dirty="0" smtClean="0"/>
              <a:t>Code messages were sent out online during the bombing. </a:t>
            </a:r>
          </a:p>
          <a:p>
            <a:r>
              <a:rPr lang="en-GB" dirty="0" smtClean="0"/>
              <a:t>One company lost 2/3 of working people</a:t>
            </a:r>
          </a:p>
          <a:p>
            <a:r>
              <a:rPr lang="en-GB" dirty="0" smtClean="0"/>
              <a:t>The plane engine survives the crash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Has anything been done to solve or resolve?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memorial has been made to remember the people that did die in the 9/11 and the place it happened.</a:t>
            </a:r>
          </a:p>
          <a:p>
            <a:endParaRPr lang="en-GB" dirty="0"/>
          </a:p>
        </p:txBody>
      </p:sp>
      <p:pic>
        <p:nvPicPr>
          <p:cNvPr id="3074" name="Picture 2" descr="http://gdb.rferl.org/92060442-DB98-42D3-B36C-5708BF83447E_mw800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6697353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Sources: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http://wiki.answers.com/Q/What_caused_the_September_11_attacks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>
                <a:hlinkClick r:id="rId3"/>
              </a:rPr>
              <a:t>http://www.analyst-network.com/article.php?art_id=1087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>
                <a:hlinkClick r:id="rId4"/>
              </a:rPr>
              <a:t>http://wiki.answers.com/Q/How_did_September_11_affect_the_world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>
                <a:hlinkClick r:id="rId5"/>
              </a:rPr>
              <a:t>http://</a:t>
            </a:r>
            <a:r>
              <a:rPr lang="en-GB" dirty="0" err="1" smtClean="0">
                <a:hlinkClick r:id="rId5"/>
              </a:rPr>
              <a:t>uk.news.yahoo.com</a:t>
            </a:r>
            <a:r>
              <a:rPr lang="en-GB" dirty="0" smtClean="0">
                <a:hlinkClick r:id="rId5"/>
              </a:rPr>
              <a:t>/ten-interesting-facts-you-probably-didn’t-know-about-9-11.html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229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9/11</vt:lpstr>
      <vt:lpstr>What is the 9/11? </vt:lpstr>
      <vt:lpstr>Who caused the 9/11?</vt:lpstr>
      <vt:lpstr>How did it affect the world? </vt:lpstr>
      <vt:lpstr>What could have been done? </vt:lpstr>
      <vt:lpstr>Quick facts about the 9/11</vt:lpstr>
      <vt:lpstr>Has anything been done to solve or resolve?</vt:lpstr>
      <vt:lpstr>Sources: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9/11</dc:title>
  <dc:creator>Kate xx</dc:creator>
  <cp:lastModifiedBy>Kate xx</cp:lastModifiedBy>
  <cp:revision>3</cp:revision>
  <dcterms:created xsi:type="dcterms:W3CDTF">2011-11-07T22:46:02Z</dcterms:created>
  <dcterms:modified xsi:type="dcterms:W3CDTF">2011-11-08T00:52:43Z</dcterms:modified>
</cp:coreProperties>
</file>